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07EDF-9ACB-4C7F-93C1-0F78B43F6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C91AFB-3F72-49CA-8A12-7C3CC8FF2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81728-3154-40CC-8BC5-1ECFFFE2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8B64B-9157-4451-9BC9-91AAA9E9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F734F-5165-43C9-B7D9-A173D070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85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25166-5110-44C6-9243-28356879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C59FBA-D61C-429D-A7AB-EB4ECE408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26FB85-5685-4957-887B-22D32952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82BDA-1A40-4BC4-9078-9349E29E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1CA484-3DDE-4309-9E93-0C24B365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119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AB0BD4-1CDF-4E0E-9883-0ABD87044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E0D72D-90E1-49F8-90CE-ACADCA91C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3E1EF-283A-49DD-A896-FA7A041A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F4B8A-207B-439B-99A1-5DF911D8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DA3C14-EA06-4F49-B58F-D1BCC512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62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15D19-429B-42D9-A531-803BB41F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C49EE-C2D3-4534-B2F6-6A92D442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B170A-745B-4E55-82DA-103831E8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A0FCF-0EAA-4857-AB82-DB250DEB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0120F-0E94-4D2E-B458-47C4C67B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62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7860F-CF30-45EC-8309-C373F606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13A1D-6A16-4065-BE0C-455F5908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57A22-FC49-42FA-875E-9860259F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96A613-E924-4940-B221-3BB79504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D2E53-3CBD-4E34-9FBE-C94AD18E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71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2826D-32B8-41BC-91A8-5B7A84D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DF27F-399B-4509-92B0-4C64A3FCF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0C778F-E298-4390-8504-79AAFF67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E33049-8416-46A4-AD36-6195E272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258955-F8AD-4054-9F65-81F7B303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3BD111-C3E7-4B4E-8827-3B5986A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2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9F3C7-A01B-48F4-9AAD-E8679DC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8A39FE-7738-4C5A-8F33-B4B76BCE3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E1F70-1FDB-4CBE-90D0-F133B27B9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C6391D-1E09-4046-A4E0-E1E85622E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EB538D-CDC3-4C5B-A3CE-EFA71F53C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87D14C-345E-4609-B511-F0522230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2DC16B-0E7B-4882-9A75-04442830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FD4ADE-D071-486C-868B-2B505816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0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EA319-6F41-448E-BBAE-67FE073A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61B93B-2CD4-48A5-9586-912ADE3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4BC1A1-C458-4E3F-88F1-73F4F4D5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8F00B0-569B-414E-822E-07CC04C8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05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72D5A7-F13E-4040-BBCE-397B815E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50EFD0-DA14-49AC-A3C3-B4DBF0D1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E0F32-3D8D-497A-AFDE-4F1DB99E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409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C7044-7E81-474D-BD81-42BFB9F4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8875FE-C008-483D-9214-9B424913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67D4E4-647E-4983-9615-A4FD94E8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4F9710-58B8-4A63-A058-B7429A53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6FB9D-9073-498E-94C4-9F436198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CB21C6-D5B1-4DD4-9B25-15C84B6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798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E004B-F01C-4BDA-B846-4CBDE9A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50BC8B-4AC4-4D5F-975D-FA51624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E77C85-16D3-4E42-A224-B23C6AD8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F57144-D529-4250-B352-2FDF92B8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56877F-93AA-41EA-A186-0E48060D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61C8C0-E44D-4709-B796-169A066C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49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8CBEE8-B47A-42CA-8231-16F5F4AA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DDE3BC-9742-44C2-A017-74504F82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D4863-FC65-44FF-81D5-B9D5A1686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E1A0-9441-44D4-B84F-8BB7AD1DAD16}" type="datetimeFigureOut">
              <a:rPr lang="fr-CA" smtClean="0"/>
              <a:t>2023-11-09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1BD70-C1E7-422F-B3A3-D161EADC6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D7964-070E-4760-8D53-35E0EC89A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C9A0-AEB7-43E4-9ACF-50F26A9B92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84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EB354BC-BB5F-45A1-8691-96045CB03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4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3073" name="Image 1">
            <a:extLst>
              <a:ext uri="{FF2B5EF4-FFF2-40B4-BE49-F238E27FC236}">
                <a16:creationId xmlns:a16="http://schemas.microsoft.com/office/drawing/2014/main" id="{7B47F453-0060-4D62-B9E5-2E81396C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6446"/>
            <a:ext cx="9601200" cy="54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297537F-57CD-4163-945A-99CC4DA6A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937" y="181947"/>
            <a:ext cx="793321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19 NOVEMBRE EST LA JOURNÉE MONDIALE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LA PRÉVENTION DES ABUS ENVERS LES ENFANTS.</a:t>
            </a:r>
            <a:endParaRPr kumimoji="0" lang="fr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6BC22-B715-4AE3-BC5F-4128494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291" y="228600"/>
            <a:ext cx="9187543" cy="538486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C9DFBD4-0488-4080-9310-AB00EF886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2049" name="Image 1">
            <a:extLst>
              <a:ext uri="{FF2B5EF4-FFF2-40B4-BE49-F238E27FC236}">
                <a16:creationId xmlns:a16="http://schemas.microsoft.com/office/drawing/2014/main" id="{135CDE3C-F608-4C84-9AC9-3AFC34BC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3" y="889000"/>
            <a:ext cx="8951913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D9D9C64-DF08-4C8A-8839-3611F959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COMMENCE LA MALTRAITANCE CHEZ LES ENFANTS?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2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espacesansviolence.org/wp-content/uploads/2022/02/p02_violenceverbale.png">
            <a:extLst>
              <a:ext uri="{FF2B5EF4-FFF2-40B4-BE49-F238E27FC236}">
                <a16:creationId xmlns:a16="http://schemas.microsoft.com/office/drawing/2014/main" id="{7958F373-FFA9-48F6-9C9A-EC91D3AE01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1" y="426129"/>
            <a:ext cx="5961494" cy="618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6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C43E9BC-4A30-4E38-9346-9F8B654D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05" y="466344"/>
            <a:ext cx="9339309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EF5E5-D2E6-4DEC-8990-E5C01536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7" y="109619"/>
            <a:ext cx="8966446" cy="66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62C85D-B319-441B-8DC8-59041CA5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2049" name="Image 1">
            <a:extLst>
              <a:ext uri="{FF2B5EF4-FFF2-40B4-BE49-F238E27FC236}">
                <a16:creationId xmlns:a16="http://schemas.microsoft.com/office/drawing/2014/main" id="{A4686C71-1BDB-438B-B4B8-2216E200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13685"/>
            <a:ext cx="88773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A187F9-D39E-4415-949E-F8ED1D14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94" y="210979"/>
            <a:ext cx="112800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 UNE FESSÉE À SON ENFANT LE REND </a:t>
            </a:r>
            <a:r>
              <a:rPr kumimoji="0" lang="fr-CA" altLang="fr-FR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SUSCEPTIBLE </a:t>
            </a:r>
            <a:r>
              <a:rPr kumimoji="0" lang="fr-CA" altLang="fr-FR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D’ÊTRE VIOLENT.</a:t>
            </a:r>
            <a:endParaRPr kumimoji="0" lang="fr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0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memoiretraumatique.org/assets/images/v1/infographies/2017/2017-Infographie-violences-enfants-3.jpg">
            <a:extLst>
              <a:ext uri="{FF2B5EF4-FFF2-40B4-BE49-F238E27FC236}">
                <a16:creationId xmlns:a16="http://schemas.microsoft.com/office/drawing/2014/main" id="{30A28D16-0C16-4090-8374-AFCB1A8BBC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87" y="-287322"/>
            <a:ext cx="4429387" cy="7432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01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apprendreaeduquer.fr/wp-content/uploads/2019/08/Quand-on-a-fait-preuve-de-violence-contre-lenfant.jpg">
            <a:extLst>
              <a:ext uri="{FF2B5EF4-FFF2-40B4-BE49-F238E27FC236}">
                <a16:creationId xmlns:a16="http://schemas.microsoft.com/office/drawing/2014/main" id="{927AD90D-BB54-406A-A04A-D0D457C50A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42" y="470517"/>
            <a:ext cx="10049522" cy="6063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26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1F3B4F-2170-475C-98F4-1BCD3E9355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4630"/>
            <a:ext cx="9029700" cy="6428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96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</Words>
  <Application>Microsoft Office PowerPoint</Application>
  <PresentationFormat>Grand écran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Portugais Sylvie</dc:creator>
  <cp:lastModifiedBy>Portugais Sylvie</cp:lastModifiedBy>
  <cp:revision>18</cp:revision>
  <cp:lastPrinted>2023-11-09T14:25:26Z</cp:lastPrinted>
  <dcterms:created xsi:type="dcterms:W3CDTF">2023-11-01T18:10:03Z</dcterms:created>
  <dcterms:modified xsi:type="dcterms:W3CDTF">2023-11-09T14:50:12Z</dcterms:modified>
</cp:coreProperties>
</file>